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4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2.xml.rels" ContentType="application/vnd.openxmlformats-package.relationships+xml"/>
  <Override PartName="/ppt/slides/_rels/slide14.xml.rels" ContentType="application/vnd.openxmlformats-package.relationships+xml"/>
  <Override PartName="/ppt/slides/_rels/slide26.xml.rels" ContentType="application/vnd.openxmlformats-package.relationships+xml"/>
  <Override PartName="/ppt/slides/_rels/slide15.xml.rels" ContentType="application/vnd.openxmlformats-package.relationships+xml"/>
  <Override PartName="/ppt/slides/_rels/slide27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28.xml.rels" ContentType="application/vnd.openxmlformats-package.relationships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13.xml.rels" ContentType="application/vnd.openxmlformats-package.relationships+xml"/>
  <Override PartName="/ppt/slides/_rels/slide25.xml.rels" ContentType="application/vnd.openxmlformats-package.relationships+xml"/>
  <Override PartName="/ppt/slides/_rels/slide12.xml.rels" ContentType="application/vnd.openxmlformats-package.relationships+xml"/>
  <Override PartName="/ppt/slides/_rels/slide24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23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4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slide" Target="slides/slide13.xml"/><Relationship Id="rId26" Type="http://schemas.openxmlformats.org/officeDocument/2006/relationships/slide" Target="slides/slide14.xml"/><Relationship Id="rId27" Type="http://schemas.openxmlformats.org/officeDocument/2006/relationships/slide" Target="slides/slide15.xml"/><Relationship Id="rId28" Type="http://schemas.openxmlformats.org/officeDocument/2006/relationships/slide" Target="slides/slide16.xml"/><Relationship Id="rId29" Type="http://schemas.openxmlformats.org/officeDocument/2006/relationships/slide" Target="slides/slide17.xml"/><Relationship Id="rId30" Type="http://schemas.openxmlformats.org/officeDocument/2006/relationships/slide" Target="slides/slide18.xml"/><Relationship Id="rId31" Type="http://schemas.openxmlformats.org/officeDocument/2006/relationships/slide" Target="slides/slide19.xml"/><Relationship Id="rId32" Type="http://schemas.openxmlformats.org/officeDocument/2006/relationships/slide" Target="slides/slide20.xml"/><Relationship Id="rId33" Type="http://schemas.openxmlformats.org/officeDocument/2006/relationships/slide" Target="slides/slide21.xml"/><Relationship Id="rId34" Type="http://schemas.openxmlformats.org/officeDocument/2006/relationships/slide" Target="slides/slide22.xml"/><Relationship Id="rId35" Type="http://schemas.openxmlformats.org/officeDocument/2006/relationships/slide" Target="slides/slide23.xml"/><Relationship Id="rId36" Type="http://schemas.openxmlformats.org/officeDocument/2006/relationships/slide" Target="slides/slide24.xml"/><Relationship Id="rId37" Type="http://schemas.openxmlformats.org/officeDocument/2006/relationships/slide" Target="slides/slide25.xml"/><Relationship Id="rId38" Type="http://schemas.openxmlformats.org/officeDocument/2006/relationships/slide" Target="slides/slide26.xml"/><Relationship Id="rId39" Type="http://schemas.openxmlformats.org/officeDocument/2006/relationships/slide" Target="slides/slide27.xml"/><Relationship Id="rId40" Type="http://schemas.openxmlformats.org/officeDocument/2006/relationships/slide" Target="slides/slide28.xml"/><Relationship Id="rId4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F023401-E1F6-4315-BDAA-5B29D870C62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DAC665F-EF1C-4C16-805A-7D4F3314F80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717FE990-0901-4DF9-B044-E7F1DDE92EA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1C60DEAD-BD19-46CC-9705-1B1FC789996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839BCEAB-D946-4140-AF3A-7EDAA2EEE01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9205822D-0932-402F-BCF5-866CC7759FD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5EA4CF75-47AF-49E1-B3E4-DD91FB6DE9F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4158654E-C6BB-4620-A3E5-F6DFEFBBE39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3804B5E4-8885-4CFB-8E8A-6882E566595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E8430523-6D5A-4E71-8870-B422B1999F3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82F81CC3-976D-4AB9-B232-83BCCFA6891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BCEC884-4DF6-4CCF-982B-C0FE81041BA5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9B726B7-5D93-435D-A482-793C9CA851FE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4FDAF0D-A95A-4651-BDA5-FF76A7ABB5CA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CE01BD6-19A8-47BC-8445-4CBDE569FC44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4000" spc="-1" strike="noStrike" cap="all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Click to edit Master text styles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B2088BF-9A04-467A-AE56-552AE62E0798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0D45EAD-010D-46A8-8193-95C7FA164BB6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BBE1868-80EC-4872-9783-61D104EBFD23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521D96C-BC93-44A5-B34D-8603C3E66C7C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972D45A-D591-4DBF-BA77-691F69F7CBD1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7855390-DF96-452A-A6AC-FBB1D959183D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chemeClr val="dk1"/>
                </a:solidFill>
                <a:latin typeface="Calibri"/>
              </a:rPr>
              <a:t>Click to edit Master title style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US" sz="1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4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14E1034-41AD-4FC5-A22E-712FC13D23C5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hyperlink" Target="mailto:onno@indo.net.id" TargetMode="External"/><Relationship Id="rId2" Type="http://schemas.openxmlformats.org/officeDocument/2006/relationships/hyperlink" Target="mailto:onno@itts.ac.id" TargetMode="External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Jaga Data, Bukan Drama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subTitle"/>
          </p:nvPr>
        </p:nvSpPr>
        <p:spPr>
          <a:xfrm>
            <a:off x="1371600" y="1219680"/>
            <a:ext cx="6400440" cy="1752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4572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Keamanan digital bukan cuma urusan hacker.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 algn="ctr" defTabSz="4572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Saat liburan kita lebih santai, tapi ancaman justru aktif.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 algn="ctr" defTabSz="4572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Gen Z paling online — berarti juga paling rentan.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indent="0" algn="ctr" defTabSz="4572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</a:rPr>
              <a:t>Hari ini kita belajar cara melindungi diri.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"/>
          <p:cNvSpPr txBox="1"/>
          <p:nvPr/>
        </p:nvSpPr>
        <p:spPr>
          <a:xfrm>
            <a:off x="3657600" y="3657600"/>
            <a:ext cx="1976040" cy="11142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Onno W. Purbo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latin typeface="Arial"/>
                <a:hlinkClick r:id="rId1"/>
              </a:rPr>
              <a:t>onno@indo.net.id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latin typeface="Arial"/>
                <a:hlinkClick r:id="rId2"/>
              </a:rPr>
              <a:t>onno@itts.ac.id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@onnowpurbo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Kenapa Liburan Berbahaya?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Saat liburan kita lebih santai.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Kita sering klik link tanpa pikir panjang.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WiFi publik dipakai dimana‑mana.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Inilah momen favorit bagi hacker.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Mode Santai = Mode Rentan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Otak kita sedang ingin istirahat.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Notifikasi promo, tiket, atau hadiah terasa menarik.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Banyak orang langsung klik tanpa cek.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Di sinilah serangan dimulai.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Serangan Tidak Terlihat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Sebagian malware tidak merusak HP.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Ia hanya diam dan mencuri data.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Password, akun, bahkan wallet bisa dicuri.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Jenis ini disebut Information Stealer.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Apa Itu Information Stealer?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Malware yang mencuri informasi pribadi.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Targetnya password, email, cookies, dan data login.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Sering menyamar sebagai aplikasi biasa.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Korban sering tidak sadar.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Cara Malware Masuk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Download aplikasi dari link random.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APK dari grup chat atau Telegram.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Website palsu mirip aplikasi resmi.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Atau update palsu.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Kenapa Gen Z Sering Jadi Target?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Kita paling sering online.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Banyak akun sosial media.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Sering install aplikasi baru.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Dan sering pakai WiFi publik.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Contoh Situasi Saat Liburan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Booking hotel dari link promo.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Scan QR code di tempat wisata.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Gunakan WiFi cafe atau bandara.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Download aplikasi travel cepat‑cepat.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Kerentanan Umum Saat Liburan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Password sama di banyak akun.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Tidak pakai 2FA.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Install aplikasi tanpa cek.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HP jarang di update.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Tanda HP Mungkin Terinfeksi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HP tiba‑tiba lambat.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Iklan muncul terus.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Baterai cepat habis.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Login akun tiba‑tiba keluar.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Mindset Baru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Keamanan bukan cuma teknologi.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Ini soal kebiasaan digital.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Kebiasaan kecil bisa mencegah serangan besar.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Mulai dari cara kita klik dan install.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Tips Kebiasaan Aman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Jangan klik link sembarangan.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Cek alamat website.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Download aplikasi hanya dari Play Store.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Gunakan password unik.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Tips Penting Lainnya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Aktifkan 2FA di akun penting.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Update sistem Android.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Hapus aplikasi yang tidak dipakai.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Gunakan screen lock.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Praktik Langsung Sekarang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Sekarang kita praktik di HP Android.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Langkah ini bisa dilakukan semua orang.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Butuh waktu hanya beberapa menit.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Tapi efeknya besar.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Demo 1 – Cek Aplikasi Berbahaya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Buka Settings di Android.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Masuk ke Apps atau Manage Apps.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Lihat aplikasi yang tidak dikenal.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Uninstall jika mencurigakan.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Demo 2 – Cek Permission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Masuk ke Settings.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Pilih Privacy.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Buka Permission Manager.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Cek aplikasi yang akses kamera atau mic.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Demo 3 – Aktifkan Play Protect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Buka Google Play Store.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Klik icon profile.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Pilih Play Protect.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Scan aplikasi sekarang.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Demo 4 – Update Sistem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Masuk ke Settings.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Pilih Security &amp; Updates.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Install update terbaru.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Patch keamanan menutup celah hacker.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Demo 5 – Aktifkan Screen Lock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Masuk ke Settings.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Pilih Security.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Aktifkan PIN, Pattern, atau Fingerprint.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Jangan biarkan HP tanpa proteksi.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Demo 6 – Aktifkan 2FA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Buka akun Google atau Instagram.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Masuk ke Security Settings.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Aktifkan Two‑Factor Authentication.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Tambahkan lapisan keamanan.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Demo 7 – Cek Browser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Hapus cookies dan cache.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Logout dari website lama.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Gunakan password manager.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Jangan simpan password di sembarang browser.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Demo 8 – Cek WiFi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Hindari login penting di WiFi publik.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Gunakan data seluler jika perlu.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Matikan auto‑connect WiFi.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Jangan percaya semua hotspot.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Jika HP Sudah Terinfeksi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Segera uninstall aplikasi mencurigakan.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Scan dengan antivirus.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Ganti semua password.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Jika perlu FACTORY RESET HP – jangan REINSTALL Apps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Keamanan Itu Kebiasaan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Tidak cukup hanya sekali.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Harus menjadi rutinitas.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Seperti mengunci pintu rumah.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Keamanan digital juga begitu.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Budaya Baru Digital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Cek sebelum klik.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Update sebelum terlambat.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Lindungi akun seperti melindungi dompet.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Data adalah aset.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Generasi Aman Digital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Gen Z bisa jadi generasi paling aman.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Mulai dari diri sendiri.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Ajak teman dan keluarga.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Keamanan digital adalah budaya.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Call to Action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Mulai hari ini cek HP kalian.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Perbaiki pengaturan keamanan.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Ajarkan orang sekitar.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Jadikan keamanan digital tradisi.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"/>
              </a:rPr>
              <a:t>Terima Kasih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Keamanan digital bukan soal takut.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Ini soal sadar dan siap.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Liburan tetap seru tanpa risiko.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Stay safe online.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Application>LibreOffice/24.2.7.2$Linux_X86_64 LibreOffice_project/420$Build-2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en-US</dc:language>
  <cp:lastModifiedBy/>
  <dcterms:modified xsi:type="dcterms:W3CDTF">2026-03-06T08:30:35Z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