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Artificial Intelligence untuk Pemimpin Digital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Pemanfaatan, Integrasi, dan Tata Kelola AI pada Layanan Publik</a:t>
            </a:r>
          </a:p>
          <a:p>
            <a:r>
              <a:t>Peserta: Pimpinan K/L/D Eselon I &amp; II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Tujuan Sesi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Memahami AI sebagai instrumen strategis transformasi digital, bukan sekadar teknologi.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Mengapa AI Penting?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Ledakan data dan dokumen</a:t>
            </a:r>
          </a:p>
          <a:p>
            <a:r>
              <a:t>• Tuntutan layanan cepat</a:t>
            </a:r>
          </a:p>
          <a:p>
            <a:r>
              <a:t>• Kebutuhan keputusan berbasis data</a:t>
            </a:r>
          </a:p>
          <a:p>
            <a:r>
              <a:t>• Efisiensi dan kualitas layanan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Pesan Utama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Mulai dari masalah organisasi dan nilai publik, bukan dari teknologi.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Bukan Sekadar Chatbot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= Data + Proses Bisnis + Aplikasi + Manusia + Tata Kelola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Peran AI bagi Pimpinan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Analisis</a:t>
            </a:r>
          </a:p>
          <a:p>
            <a:r>
              <a:t>• Asisten kerja</a:t>
            </a:r>
          </a:p>
          <a:p>
            <a:r>
              <a:t>• Layanan publik</a:t>
            </a:r>
          </a:p>
          <a:p>
            <a:r>
              <a:t>• Dukungan keputusan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Jenis Solusi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Rules-Based, Machine Learning, Generative AI, Knowledge Assistant, Agentic AI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Kapan AI Layak Digunakan?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Masalah berulang, data tersedia, manfaat jelas, risiko dapat dikendalikan.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Kapan AI Tidak Perlu?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Jika aturan sederhana cukup atau data belum siap.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adalah Pondasi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Kualitas data menentukan kualitas hasil AI.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Prompting untuk Pimpinan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Konteks + Tujuan + Batasan + Format Output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Agentic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yang dapat menjalankan workflow dengan pengawasan manusia.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Risiko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Bias, privasi, keamanan, kesalahan output, ketergantungan vendor.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Prinsip AI Bertanggung Jawab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Manfaat, Keadilan, Transparansi, Akuntabilitas, Keamanan, Privasi.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Human in the Loop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membantu manusia, bukan menggantikan tanggung jawab pimpinan.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Memilih Use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Mulai dari masalah strategis organisasi.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Contoh Use Case Pemerintah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Analisis pengaduan, chatbot layanan, ringkasan dokumen, analitik kebijakan.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Prioritas Implementasi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Quick Win → Pilot → Evaluasi → Perluasan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Integrasi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Masuk ke proses bisnis, bukan proyek terpisah.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Tata Kelola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Kebijakan, risiko, audit trail, monitoring, kepatuhan.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dan SPBE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harus selaras dengan data governance dan interoperabilitas.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Roadmap 6–12 Bulan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Identifikasi masalah</a:t>
            </a:r>
          </a:p>
          <a:p>
            <a:r>
              <a:t>2. Kesiapan data</a:t>
            </a:r>
          </a:p>
          <a:p>
            <a:r>
              <a:t>3. Pilot</a:t>
            </a:r>
          </a:p>
          <a:p>
            <a:r>
              <a:t>4. Evaluasi</a:t>
            </a:r>
          </a:p>
          <a:p>
            <a:r>
              <a:t>5. Scale-up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Indikator Keberhasilan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Efisiensi, kualitas layanan, kepuasan pengguna, penghematan waktu.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Kesalahan Umum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Mengejar tren, membeli teknologi tanpa use case, mengabaikan data.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Peran Eselon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Arah strategis, kebijakan, pendanaan, tata kelola.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Peran Eselon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Eksekusi, integrasi proses, monitoring, evaluasi.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Checklist Sebelum Memulai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Masalah jelas? Data siap? Risiko dipahami? SDM siap?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Rencana Aksi 90 Hari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Pilih 1 use case, bentuk tim kecil, lakukan pilot, ukur hasil.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yang berhasil = Masalah yang tepat + Data yang siap + Tata kelola yang baik.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Diskusi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 apa yang paling relevan untuk instansi Anda?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