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Artificial Intelligence untuk Pemimpin Digital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Pemanfaatan, Integrasi, dan Tata Kelola AI pada Layanan Publik Pemerintahan</a:t>
            </a:r>
          </a:p>
          <a:p>
            <a:r>
              <a:t>Executive Leadership Briefing – Eselon I &amp; II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AI dan Transformasi Digital</a:t>
            </a:r>
          </a:p>
          <a:p>
            <a:r>
              <a:t>2. Use Case AI Pemerintah</a:t>
            </a:r>
          </a:p>
          <a:p>
            <a:r>
              <a:t>3. Data &amp; Prompting</a:t>
            </a:r>
          </a:p>
          <a:p>
            <a:r>
              <a:t>4. Agentic AI</a:t>
            </a:r>
          </a:p>
          <a:p>
            <a:r>
              <a:t>5. Tata Kelola &amp; Risiko</a:t>
            </a:r>
          </a:p>
          <a:p>
            <a:r>
              <a:t>6. Roadmap Implementasi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Disrupsi yang Sedang Terjadi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mengubah cara organisasi bekerja, mengambil keputusan, dan melayani masyarakat.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Mengapa Pimpinan Harus Peduli?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Kecepatan layanan, kualitas kebijakan, efisiensi operasional, dan daya saing institusi.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Bukan Sekadar Chatbot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= Data + Proses + Model + Manusia + Tata Kelola.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Transformasi Digital vs Digitalisasi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Digitalisasi mengubah media. Transformasi digital mengubah cara kerja.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dalam Pemerintahan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Lapisan kecerdasan untuk meningkatkan kualitas layanan publik.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Prinsip Dasar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Mulai dari masalah organisasi, bukan dari teknologi.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Peran Pimpinan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Menentukan arah, prioritas, tata kelola, dan mitigasi risiko.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Peluang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Kesehatan, pendidikan, hukum, pengawasan, administrasi, komunikasi publik.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untuk Administrasi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Ringkasan dokumen, klasifikasi surat, pencarian informasi.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untuk Kebijakan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Analisis regulasi, analisis isu publik, simulasi kebijakan.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untuk Pengawasan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Deteksi anomali, fraud analytics, risk monitoring.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untuk Layanan Publik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Chatbot, knowledge assistant, analisis pengaduan masyarakat.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Jenis Solusi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Rules-Based, ML, GenAI, Knowledge Assistant, Agentic AI.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Generative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Membantu drafting, ringkasan, analisis awal, komunikasi.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Knowledge Assistant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Mengakses pengetahuan internal instansi secara cepat.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Agentic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yang mampu menjalankan workflow dengan batasan tertentu.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Manfaat Agentic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Otomasi tugas berulang, koordinasi proses, monitoring.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Risiko Agentic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Over-automation, tindakan tidak terkendali, kesalahan keputusan.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Human in the Loop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Keputusan strategis tetap pada manusia.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Sebagai Pondasi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Garbage In = Garbage Out.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Readiness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Kualitas, kelengkapan, aksesibilitas, legalitas, keamanan.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Checklist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Apakah data tersedia? Bersih? Terintegrasi?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Prompting untuk Pimpinan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Berikan konteks, tujuan, batasan, format output.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Contoh Prompt Buruk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Buat laporan.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Contoh Prompt Baik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Buat ringkasan 1 halaman untuk Menteri dengan 5 rekomendasi prioritas.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Menentukan Use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Masalah → Nilai Publik → Data → Risiko → Solusi.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Masalah vs Gejala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tidak boleh digunakan untuk mengobati gejala.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Prioritas Use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Dampak tinggi, risiko rendah, implementasi cepat.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Quick Wins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Ringkasan dokumen, FAQ internal, analisis pengaduan.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Case Jangka Menengah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Knowledge management, analitik kebijakan, fraud detection.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Case Jangka Panjang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Agentic workflow, predictive government, autonomous assistance.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Risiko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Bias, privasi, keamanan, ketergantungan vendor.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Risiko Reputasi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Kesalahan AI dapat merusak kepercayaan publik.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Prinsip AI Bertanggung Jawab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Fairness, Accountability, Transparency, Security, Privacy.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Perlindungan Data Pribadi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harus mematuhi tata kelola data dan regulasi.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Keamanan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Prompt injection, data leakage, supply chain risk.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Tata Kelola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Struktur keputusan, peran, tanggung jawab, pengawasan.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 Tata Kelola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Pimpinan, Unit Bisnis, Data, TI, Keamanan, Audit.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dan SPBE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harus terintegrasi dengan tata kelola SPBE.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dan Enterprise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adalah bagian dari arsitektur bisnis dan data.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dan Data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Keberhasilan AI sangat bergantung pada kualitas tata kelola data.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dan Cybersecurity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harus secure by design.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dan Change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Implementasi AI = perubahan budaya kerja.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Roadmap AI 6–12 Bulan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Identifikasi masalah → Data → Pilot → Evaluasi → Scale-up.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Fase 1: Identifikasi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Pilih 3–5 kandidat use case.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Fase 2: Kesiapan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Audit data, SDM, proses, dan regulasi.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Fase 3: Pilot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Implementasi terbatas dengan indikator jelas.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Fase 4: Evaluasi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Nilai manfaat, risiko, dan kesiapan perluasan.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Fase 5: Scale-Up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Perluasan bertahap dengan tata kelola.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Indikator Keberhasilan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Efisiensi, kualitas layanan, kepuasan pengguna, waktu proses.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Dashboard Pimpinan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Gunakan AI untuk insight, bukan sekadar laporan.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Kesalahan yang Harus Dihindari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Membeli teknologi tanpa use case dan tanpa data.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Peran Eselon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Arah strategis, kebijakan, sponsor perubahan.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Peran Eselon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Implementasi, monitoring, integrasi lintas unit.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Rencana Aksi 90 Hari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Pilih satu use case, bentuk tim, lakukan pilot.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Diskusi Kelompok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Apa use case AI paling relevan untuk instansi Anda?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yang berhasil = masalah tepat + data siap + tata kelola kuat.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