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C72C3B-1EDB-4E2B-820D-21BAD5034BF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C76B7EE-CA5C-4D50-BB7F-678680106B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EE6CD48-1F19-4E88-ABB4-569B951BF51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C327A93-B0BC-4EFE-846D-7E268BDD23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EB14CC5-02C2-4258-B2D0-B14E03D2B4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BCCE9FC1-7337-4E06-926A-68148310DA5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4661D01-D1F3-40AC-A639-927D0D065E1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5E1C834-C007-462B-9ABC-C100718C087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B083E9DF-B939-47DC-9857-7FD224C5C0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EE358AEE-CCA3-4520-B17A-0D1EBAC9F3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A263C994-E5B1-4976-B7BA-41D679BCB5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16571ED-13FC-48E4-8620-F66B7E8ACF5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12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147986D-7676-427B-80FB-C0E479C2FA72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1FAC7A6-7B23-4AA3-9038-9EF158CE647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2E44284-9FE8-4575-90C0-D64AB0943CBF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3B628A0-2E20-48B9-BEC5-6E19C5D076A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649E1DE-2B69-4AD7-B8B3-C6362D9A163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0FD8E18-7047-4845-91E3-DD89CE83A28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E781CE9-9C0A-4245-BAE1-6ADA375BD56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AC23AD8-B198-4A00-9BBE-9B3EC41713C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606471F-A2A0-45E5-8C13-7C522C03085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E0905F1-2C56-4610-9B6F-63004F5A898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Artificial Intelligence untuk Pemimpin Digital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Menciptakan Quick Win AI dalam 3–6 Bulan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AI untuk memperbaiki layanan, bukan sekadar teknologi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Mengapa Banyak Proyek AI Gagal?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Mulai dari teknologi/vendor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Masalah tidak jelas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Data belum siap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• </a:t>
            </a: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Tidak ada pemilik risiko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641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Prinsip: Mulai dari masalah organisasi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Formula Quick Win AI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1. Berulang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2. Banyak dokumen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3. Padat informasi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4. Risiko rendah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5. Manfaat mudah diukur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5 Quick Win Terbaik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1. Ringkasan dokumen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2. Knowledge Assistant SOP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3. Klasifikasi surat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4. Analitik pengaduan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5. Draft memo/laporan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Quick Win #1: Ringkasan Dokumen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Input: surat, laporan, regulasi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Output: ringkasan, risiko, rekomendasi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Dampak: hemat waktu pimpinan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Quick Win #2: Knowledge Assistant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Tanya jawab berbasis SOP, regulasi, FAQ dan dokumen resmi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Jawaban wajib menyertakan sumber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Roadmap 6 Bulan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B1 Mandat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B2 Identifikasi masalah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B3 Pilih use case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B4 Siapkan dokumen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B5 Pilot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B6 Evaluasi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Langkah Implementasi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masalah → Batasi lingkup → Siapkan data → Prototipe → Uji → Perluas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AI Task Force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Sponsor pimpinan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Unit bisnis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Data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Hukum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Pengawasan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Keamanan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Golden Rule Tata Kelola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Output direview manusia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Data sensitif dilindungi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AI bukan pengambil keputusan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Indikator Keberhasilan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Waktu kerja berkurang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Produktivitas naik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Tidak ada kebocoran data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Output dapat ditelusuri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Pesan untuk Pimpinan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Mulai kecil tetapi benar.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1–2 quick win.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Fokus manfaat nyata dalam 3–6 bulan.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2026-06-05T09:02:45Z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