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Data Governance untuk Pemimpin Digital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Data yang Dipercaya untuk Keputusan yang Tepat</a:t>
            </a:r>
          </a:p>
          <a:p>
            <a:r>
              <a:t>SPBE • Satu Data Indonesia • UU PDP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Pertanyaan untuk Pimpinan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Banyak aplikasi?</a:t>
            </a:r>
          </a:p>
          <a:p>
            <a:r>
              <a:t>Banyak dashboard?</a:t>
            </a:r>
          </a:p>
          <a:p>
            <a:r>
              <a:t>Tetapi angka yang benar yang mana?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Pesan Utama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Data Governance adalah disiplin kepemimpinan, bukan proyek TI.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Mengapa Penting?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Data banyak, insight sedikit, risiko besar.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Gejala Krisis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Angka berbeda, laporan diperdebatkan, data tidak dipercaya.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Mengapa Organisasi Gagal?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Definisi berbeda, owner tidak jelas, integrasi hanya teknis.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Masalah Bukan Kurang Aplikasi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Governance lebih penting daripada aplikasi.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Risiko Tanpa Governance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Data ganda, data liar, keputusan salah, kebocoran.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Dampak ke Pimpinan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Risiko hukum, reputasi, dan layanan.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Fondasi Transformasi Digital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Data Governance → Data Berkualitas → Keputusan Berkualitas.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Regulasi Utama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Perpres 39/2019, UU PDP 27/2022, SPBE.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Empat Pilar SDI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Standar Data, Metadata, Interoperabilitas, Data Induk.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Mengapa Interoperabilitas Gagal?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Makna data berbeda dan tidak ada standar bersama.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Struktur Tata Kelola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Pimpinan → Council → Data Owner → Data Steward.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Peran Pimpinan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Mandat, prioritas, akuntabilitas.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Data Owner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Pemilik dan penanggung jawab data.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Data Steward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Menjaga kualitas dan metadata.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Prinsip Governance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Peran jelas, standar jelas, akses terkendali.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Data sebagai Aset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Aset, kewajiban, dan sumber nilai.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Keseimbangan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Akses, kontrol, keamanan, pemanfaatan.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Komponen Governance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Strategy, Quality, Metadata, Security.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Data Quality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Apakah data dapat dipercaya?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Dimensi Kualitas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Akurat, lengkap, konsisten, tepat waktu.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Metadata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Menjelaskan arti, pemilik, dan penggunaan data.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Data Catalog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Mengetahui data apa yang dimiliki organisasi.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Pelindungan Data Pribadi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Kelola data sesuai kebutuhan dan hukum.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Privacy by 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Keamanan sejak awal desain.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Interoperabilitas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Satu data, bukan seribu spreadsheet.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Master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NIK, NIP, kode wilayah, referensi bersama.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Keputusan Berbasis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Data → Insight → Keputusan → Dampak.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Dashboard Kosmetik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Cantik belum tentu berguna.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Maturity Governance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Level 1–5 dari Ad Hoc hingga Adaptive.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Checklist Cepat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Owner? Metadata? Standar? Audit Trail?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People Process Technology Culture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Empat fondasi keberhasilan.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Sponsor Terbesar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Komitmen pimpinan.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Budaya Data Driven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Dari opini menjadi bukti.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Roadmap 100 Hari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Diagnosis → Mandat → Inventarisasi.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Roadmap 100 Hari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Metadata → Privasi → Evaluasi.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Quick Win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Pilih 10 data paling penting.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Quick Win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Tunjuk Data Owner.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Quick Win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Bangun Single Source of Truth.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Quick Win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Mulai metadata minimum.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Quick Win 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Audit hak akses.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Studi Kasus K/L/D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Satu sumber data menghasilkan keputusan lebih cepat.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Kesalahan Umum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Fokus tools, lupa governance.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Pesan Strategis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Data Governance menentukan keberhasilan transformasi digital.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Penutup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Data Governance adalah disiplin kepemimpinan.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