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DATA GOVERNANCE: QUICK WIN 100 HARI UNTUK PIMPINAN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Data Governance bukan proyek TI</a:t>
            </a:r>
          </a:p>
          <a:p>
            <a:r>
              <a:t>• Mempercepat keputusan</a:t>
            </a:r>
          </a:p>
          <a:p>
            <a:r>
              <a:t>• Menurunkan risiko</a:t>
            </a:r>
          </a:p>
          <a:p>
            <a:r>
              <a:t>• Meningkatkan kualitas layanan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Mengapa Banyak Program Digital Gagal?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Angka berbeda antar unit</a:t>
            </a:r>
          </a:p>
          <a:p>
            <a:r>
              <a:t>• Dashboard banyak, keputusan sedikit</a:t>
            </a:r>
          </a:p>
          <a:p>
            <a:r>
              <a:t>• Masalah utama: tata kelola, bukan teknologi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Prinsip Quick Win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Mulai kecil, dampak besar</a:t>
            </a:r>
          </a:p>
          <a:p>
            <a:r>
              <a:t>• Fokus data prioritas</a:t>
            </a:r>
          </a:p>
          <a:p>
            <a:r>
              <a:t>• Jangan mulai dari semua data atau alat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Memilih Quick Win yang Tepat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Satu indikator pimpinan yang seragam</a:t>
            </a:r>
          </a:p>
          <a:p>
            <a:r>
              <a:t>• Katalog data prioritas</a:t>
            </a:r>
          </a:p>
          <a:p>
            <a:r>
              <a:t>• Perbaikan kualitas data kritis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Roadmap 100 Hari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Minggu 1-2: Diagnosis</a:t>
            </a:r>
          </a:p>
          <a:p>
            <a:r>
              <a:t>• Minggu 3-4: Mandat &amp; Tim</a:t>
            </a:r>
          </a:p>
          <a:p>
            <a:r>
              <a:t>• Minggu 5-8: Perbaikan Data</a:t>
            </a:r>
          </a:p>
          <a:p>
            <a:r>
              <a:t>• Minggu 9-12: Dashboard &amp; Evaluasi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10 Langkah Praktis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Pilih masalah</a:t>
            </a:r>
          </a:p>
          <a:p>
            <a:r>
              <a:t>• Sponsor pimpinan</a:t>
            </a:r>
          </a:p>
          <a:p>
            <a:r>
              <a:t>• Data owner &amp; steward</a:t>
            </a:r>
          </a:p>
          <a:p>
            <a:r>
              <a:t>• Dashboard sederhana</a:t>
            </a:r>
          </a:p>
          <a:p>
            <a:r>
              <a:t>• Evaluasi rutin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Tim Inti Minimal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Pimpinan</a:t>
            </a:r>
          </a:p>
          <a:p>
            <a:r>
              <a:t>• Data Owner</a:t>
            </a:r>
          </a:p>
          <a:p>
            <a:r>
              <a:t>• Data Steward</a:t>
            </a:r>
          </a:p>
          <a:p>
            <a:r>
              <a:t>• TI</a:t>
            </a:r>
          </a:p>
          <a:p>
            <a:r>
              <a:t>• Hukum/Kepatuhan</a:t>
            </a:r>
          </a:p>
          <a:p>
            <a:r>
              <a:t>• Audit Internal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Risiko yang Menggagalkan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Sponsor lemah</a:t>
            </a:r>
          </a:p>
          <a:p>
            <a:r>
              <a:t>• Tidak ada data owner</a:t>
            </a:r>
          </a:p>
          <a:p>
            <a:r>
              <a:t>• Fokus teknologi</a:t>
            </a:r>
          </a:p>
          <a:p>
            <a:r>
              <a:t>• Dashboard kosmetik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Indikator Keberhasilan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Satu angka resmi</a:t>
            </a:r>
          </a:p>
          <a:p>
            <a:r>
              <a:t>• Dataset terdokumentasi</a:t>
            </a:r>
          </a:p>
          <a:p>
            <a:r>
              <a:t>• Dashboard dipakai pimpinan</a:t>
            </a:r>
          </a:p>
          <a:p>
            <a:r>
              <a:t>• Keputusan lebih cepat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Keputusan Pimpinan Hari Ini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Tetapkan mandat</a:t>
            </a:r>
          </a:p>
          <a:p>
            <a:r>
              <a:t>• Pilih 1-3 domain data</a:t>
            </a:r>
          </a:p>
          <a:p>
            <a:r>
              <a:t>• Tunjuk data owner</a:t>
            </a:r>
          </a:p>
          <a:p>
            <a:r>
              <a:t>• Jalankan quick win</a:t>
            </a:r>
          </a:p>
          <a:p>
            <a:r>
              <a:t>• Bangun budaya data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