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65FF9C4-FD35-42A3-ABDC-B0F382905B2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716975B-4742-45E7-B144-13243C44B1F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9817C9C-3D6E-481E-8A1B-4783AA2C8052}" type="slidenum"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&lt;number&gt;</a:t>
            </a:fld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mailto:onno@indo.net.id" TargetMode="External"/><Relationship Id="rId2" Type="http://schemas.openxmlformats.org/officeDocument/2006/relationships/hyperlink" Target="mailto:onno@itts.ac.id" TargetMode="External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91440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Roadmap AI Indonesia:</a:t>
            </a:r>
            <a:br>
              <a:rPr sz="4400"/>
            </a:b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Gotong Royong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504000" y="18288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Onno W. Purbo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hlinkClick r:id="rId1"/>
              </a:rPr>
              <a:t>onno@indo.net.id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  <a:hlinkClick r:id="rId2"/>
              </a:rPr>
              <a:t>onno@itts.ac.id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indent="0" algn="ctr">
              <a:buNone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X: onnowpurbo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Referensi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s.id/free-owp-ebooks/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Roadmap AI Gotong Royong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Momentum &amp; Visi AI Gotong Royong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504000" y="1470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8743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Momentum emas: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penetrasi internet ~80%, ekonomi digital 2024 senilai US$90 miliar, AI berpotensi tambah US$366 miliar ke PDB 2030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Visi: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AI sebagai alat gotong royong — Dari Rakyat, Untuk Rakyat, Oleh Rakyat.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Tujuan utama: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kedaulatan teknologi, swadaya masyarakat, manfaat merata.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Tantangan: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SDM lemah (42% siswa di bawah standar matematika PISA 2022), kesenjangan konektivitas 3T, tata kelola data, akses komputasi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Prinsip Strategis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Open Source sebagai standar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→ transparan, murah, bebas vendor lock-in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Swadaya masyarakat &amp; komunitas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→ relawan, koperasi digital, crowdfunding.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Dataset lokal inklusif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→ bahasa daerah, pertanian, budaya.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Offline-first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→ solusi untuk daerah 3T dengan server murah &amp; energi terbarukan.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Strategi Penguatan SDM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1242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Literasi AI untuk semua: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guru, UMKM, petani, santri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Kurikulum terbuka berbasis open source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→ ribuan modul gratis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Pelatihan berjenjang: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pemula–ahli, akses gratis &amp; berbasis komunitas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Mentoring &amp; peer learning untuk keberlanjutan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Target: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1 juta warga lulus modul AI dasar dalam 2 tahun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16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Langkah Praktis (Pilot Cepat 8–12 Minggu)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2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Klasifikasi &amp; forecasting program sosial (bansos, stunting).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Forecasting permintaan &amp; stok UMKM prioritas.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Deteksi bottleneck layanan publik (perizinan, kesehatan).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Prinsip: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offline-first (server murah, energi terbarukan).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Output: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aplikasi publik multibahasa, dashboard sederhana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Swadaya &amp; Ekosistem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4366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Crowdfunding &amp; koperasi teknologi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→ 70% pembiayaan AI dari rakyat dalam 10 tahun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Gerakan Nasional AI Gotong Royong: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100 pusat belajar komunitas berbasis offline-first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Dataset rakyat: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crowdsourcing bahasa, pertanian, budaya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</a:rPr>
              <a:t>Kolaborasi kampus–komunitas–industri: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 hackathon, mentoring, publikasi kode/dataset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Indikator Keberhasilan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7491" lnSpcReduction="10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 juta warga lulus literasi AI dasar.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1.000 proyek UMKM AI aktif.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 aplikasi publik multibahasa berbasis 718 bahasa.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100 kecamatan 3T dengan konektivitas &amp; konten </a:t>
            </a: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pendidikan.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Otoritas PDP beroperasi + pedoman UMKM sederhana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2025-09-26T03:58:23Z</dcterms:created>
  <dc:creator/>
  <dc:description/>
  <dc:language>en-US</dc:language>
  <cp:lastModifiedBy/>
  <dcterms:modified xsi:type="dcterms:W3CDTF">2025-09-26T04:15:52Z</dcterms:modified>
  <cp:revision>1</cp:revision>
  <dc:subject/>
  <dc:title/>
</cp:coreProperties>
</file>